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  <p:sldId id="260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2E98-C15F-4ECD-B542-F3DAD1BDF0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27F19-563D-49D8-9F7D-BD9908DA7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860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15B9-0158-4D2C-BBF3-C177A7EFE0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258D-4BFF-411F-86B7-26841FD83D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99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7B04-F035-4695-8CCC-C8A34C71E6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93E9-967E-40FF-8E67-493B8CED60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402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B34E9-5B67-4C82-AA1E-646ECC3B1E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CE33-FD4C-4499-A0C0-FE9ECFE0E0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746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E8D67-3426-4213-B0AA-4BF1AC5946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DAA5-9B3B-4823-844E-769C2F82E9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541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AE69-4AC1-492A-9FD7-8FB7AF0A6A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4A64-B1BD-4B5F-8FB9-852BA01150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615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3B821-1577-453E-9A82-ACCE62143F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1307F-F04F-419D-A5E5-F7D0371FF9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04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C57B-8A45-431E-96BA-3594BE1FDD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BF13-3E9B-4F83-8573-B21FD3104F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06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1D7D4-97D8-4F0B-88D0-38AF43F823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1F4E-C66F-4CFB-BDB6-513992B63B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24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0A64-9436-490A-8A98-593C75FB45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B42B-FFA4-4397-A282-3E5823315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849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6117-89D2-4AB6-92D9-6E4B389C33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A8C5-F4CC-4B14-A3AC-8FC6D1EC5A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73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709FC5-1A77-49BC-9CCF-81BF3C3C9F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3838D-9889-4635-BB13-0F9EE61B98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00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F:\&#1064;&#1082;&#1086;&#1083;&#1072;%202015%20-%202016%20&#1091;&#1095;%20&#1075;&#1086;&#1076;\2%20&#1089;&#1077;&#1085;&#1090;&#1103;&#1073;&#1088;&#1103;%20&#1082;&#1083;.%20&#1095;&#1072;&#1089;\84.avi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183" y="3328392"/>
            <a:ext cx="7772400" cy="1828800"/>
          </a:xfrm>
        </p:spPr>
        <p:txBody>
          <a:bodyPr>
            <a:normAutofit fontScale="90000"/>
          </a:bodyPr>
          <a:lstStyle/>
          <a:p>
            <a:pPr algn="ctr">
              <a:tabLst>
                <a:tab pos="1600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Классный </a:t>
            </a:r>
            <a:r>
              <a:rPr lang="ru-RU" dirty="0">
                <a:latin typeface="Times New Roman"/>
                <a:ea typeface="Times New Roman"/>
              </a:rPr>
              <a:t>час: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«Маньчжурская наступательная операция на Дальнем Востоке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9 августа – 2 сентября 1945 г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.»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4" y="4653136"/>
            <a:ext cx="782006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58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esktop\карта япония 2 се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71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55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642918"/>
            <a:ext cx="8215370" cy="6161528"/>
          </a:xfrm>
          <a:prstGeom prst="rect">
            <a:avLst/>
          </a:prstGeom>
        </p:spPr>
      </p:pic>
      <p:pic>
        <p:nvPicPr>
          <p:cNvPr id="3074" name="Picture 2" descr="http://www.mamonton-projekt.ru/wp-content/uploads/2012/08/-%D0%B4%D0%B5%D0%BB%D0%B8%D0%B3%D0%B0%D1%86%D0%B8%D1%8F-e134607664988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5" t="3587"/>
          <a:stretch>
            <a:fillRect/>
          </a:stretch>
        </p:blipFill>
        <p:spPr bwMode="auto">
          <a:xfrm>
            <a:off x="1285852" y="785794"/>
            <a:ext cx="6109383" cy="588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8068"/>
            <a:ext cx="8708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 сентября 1945 г. был подписан Акт о безоговорочной капитуляции Японии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403319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54" y="0"/>
            <a:ext cx="86748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09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4190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105</TotalTime>
  <Words>16</Words>
  <Application>Microsoft Office PowerPoint</Application>
  <PresentationFormat>Экран (4:3)</PresentationFormat>
  <Paragraphs>3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Аспект</vt:lpstr>
      <vt:lpstr>Тема Office</vt:lpstr>
      <vt:lpstr> Классный час: «Маньчжурская наступательная операция на Дальнем Востоке 9 августа – 2 сентября 1945 г.»  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Классный час: «Маньчжурская наступательная операция на Дальнем Востоке 9 августа – 2 сентября 1945 г.»   </dc:title>
  <dc:creator>Светлана</dc:creator>
  <cp:lastModifiedBy>ИЗО</cp:lastModifiedBy>
  <cp:revision>5</cp:revision>
  <dcterms:created xsi:type="dcterms:W3CDTF">2015-09-01T17:01:12Z</dcterms:created>
  <dcterms:modified xsi:type="dcterms:W3CDTF">2014-05-19T09:25:08Z</dcterms:modified>
</cp:coreProperties>
</file>