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23" autoAdjust="0"/>
  </p:normalViewPr>
  <p:slideViewPr>
    <p:cSldViewPr>
      <p:cViewPr varScale="1">
        <p:scale>
          <a:sx n="82" d="100"/>
          <a:sy n="82" d="100"/>
        </p:scale>
        <p:origin x="-78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zaecomir.ru/g-osa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zaecomir.ru/g-osa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«Я живу в Зауралье»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pic>
        <p:nvPicPr>
          <p:cNvPr id="4" name="Рисунок 3" descr="http://www.zaecomir.ru/temp/za0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142984"/>
            <a:ext cx="60486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14414" y="564357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Выполнила: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Никулина С.А.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МКОУ «Ольховская СОШ»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5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етлана\Desktop\Мы живем в Зауралье\оз ме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063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09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ветлана\Desktop\Мы живем в Зауралье\водопады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56"/>
          <a:stretch/>
        </p:blipFill>
        <p:spPr bwMode="auto">
          <a:xfrm>
            <a:off x="107504" y="260648"/>
            <a:ext cx="883252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44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лана\Desktop\Мы живем в Зауралье\грязевые вулканы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35"/>
          <a:stretch/>
        </p:blipFill>
        <p:spPr bwMode="auto">
          <a:xfrm>
            <a:off x="32665" y="332656"/>
            <a:ext cx="911684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71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ветлана\Desktop\Мы живем в Зауралье\бокал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30" y="580238"/>
            <a:ext cx="831379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22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ветлана\Desktop\Мы живем в Зауралье\цар г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223" y="404664"/>
            <a:ext cx="845429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56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zaecomir.ru/temp/za08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382" y="260648"/>
            <a:ext cx="836007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530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Мы живем в Зауралье\саркаи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73" y="243717"/>
            <a:ext cx="8208912" cy="64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04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Мы живем в Зауралье\золотаяор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768"/>
            <a:ext cx="848788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4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Мы живем в Зауралье\ерма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9881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3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Мы живем в Зауралье\295_0153143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6"/>
          <a:stretch/>
        </p:blipFill>
        <p:spPr bwMode="auto">
          <a:xfrm>
            <a:off x="179512" y="260648"/>
            <a:ext cx="877094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90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esktop\Мы живем в Зауралье\чемеев м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81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Desktop\Мы живем в Зауралье\istoch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698" y="188640"/>
            <a:ext cx="47525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21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лана\Desktop\Мы живем в Зауралье\leninu-100-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29" y="580964"/>
            <a:ext cx="9149458" cy="572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27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«Я живу в Зауралье»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живу в Зауралье» </dc:title>
  <dc:creator>Светлана</dc:creator>
  <cp:lastModifiedBy>ИЗО</cp:lastModifiedBy>
  <cp:revision>3</cp:revision>
  <dcterms:created xsi:type="dcterms:W3CDTF">2014-08-31T14:52:26Z</dcterms:created>
  <dcterms:modified xsi:type="dcterms:W3CDTF">2014-05-09T09:33:35Z</dcterms:modified>
</cp:coreProperties>
</file>